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B552B03-742B-E645-AB90-2D18E886E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A3F2C03-7F3D-854D-AD8D-F49C9D97B7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5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316775"/>
            <a:ext cx="10367961" cy="6675325"/>
          </a:xfrm>
        </p:spPr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3479912" y="3812310"/>
            <a:ext cx="22349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ÑUBLE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146057" y="11519599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</a:t>
            </a:r>
            <a:r>
              <a:rPr lang="es-CL" sz="160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www.cultura.gob.cl/nuble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CDC8DC3-D867-A24C-A2FE-4ECCD6914E05}"/>
              </a:ext>
            </a:extLst>
          </p:cNvPr>
          <p:cNvSpPr txBox="1"/>
          <p:nvPr/>
        </p:nvSpPr>
        <p:spPr>
          <a:xfrm>
            <a:off x="12478871" y="109190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27</cp:revision>
  <dcterms:created xsi:type="dcterms:W3CDTF">2024-07-30T13:56:38Z</dcterms:created>
  <dcterms:modified xsi:type="dcterms:W3CDTF">2024-10-09T17:13:16Z</dcterms:modified>
</cp:coreProperties>
</file>